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6374" y="3725631"/>
            <a:ext cx="9195667" cy="2621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863" y="3015563"/>
            <a:ext cx="3059822" cy="5071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120" y="8835576"/>
            <a:ext cx="816799" cy="650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8878" y="662980"/>
            <a:ext cx="2188832" cy="655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6019" y="2595238"/>
            <a:ext cx="4784457" cy="5896919"/>
            <a:chOff x="2606019" y="2595238"/>
            <a:chExt cx="4784457" cy="5896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6019" y="2595238"/>
              <a:ext cx="4784457" cy="5896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4762" y="2595238"/>
            <a:ext cx="3114286" cy="888036"/>
            <a:chOff x="8304762" y="2595238"/>
            <a:chExt cx="3114286" cy="888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0163" y="2500640"/>
              <a:ext cx="1529947" cy="11444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0954" y="2553545"/>
              <a:ext cx="1498935" cy="1015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4762" y="5871200"/>
            <a:ext cx="7242857" cy="888036"/>
            <a:chOff x="8304762" y="5871200"/>
            <a:chExt cx="7242857" cy="8880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0163" y="5776602"/>
              <a:ext cx="1520423" cy="113492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0954" y="5785497"/>
              <a:ext cx="4584144" cy="10232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0163" y="6868589"/>
            <a:ext cx="1520423" cy="11349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1526" y="6878050"/>
            <a:ext cx="7454354" cy="16890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04762" y="3687226"/>
            <a:ext cx="3114286" cy="888036"/>
            <a:chOff x="8304762" y="3687226"/>
            <a:chExt cx="3114286" cy="8880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0163" y="3592627"/>
              <a:ext cx="1520423" cy="113492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0954" y="3645533"/>
              <a:ext cx="1449430" cy="1015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4762" y="4779213"/>
            <a:ext cx="3114286" cy="888036"/>
            <a:chOff x="8304762" y="4779213"/>
            <a:chExt cx="3114286" cy="8880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0163" y="4684614"/>
              <a:ext cx="1577566" cy="11444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80954" y="4737520"/>
              <a:ext cx="1420859" cy="1015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4799" y="3311758"/>
            <a:ext cx="4712674" cy="4728431"/>
            <a:chOff x="2664799" y="3311758"/>
            <a:chExt cx="4712674" cy="4728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64799" y="3311758"/>
              <a:ext cx="4712674" cy="472843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88002" y="1180126"/>
            <a:ext cx="6421946" cy="5009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2135" y="2366337"/>
            <a:ext cx="6901017" cy="19541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225" y="4877378"/>
            <a:ext cx="3826622" cy="8831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9225" y="5704625"/>
            <a:ext cx="3810860" cy="8831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225" y="6532702"/>
            <a:ext cx="2872441" cy="8831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9225" y="4130301"/>
            <a:ext cx="3924946" cy="875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6909" y="1441639"/>
            <a:ext cx="13880177" cy="7613818"/>
            <a:chOff x="916909" y="1441639"/>
            <a:chExt cx="13880177" cy="761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10277" y="-2224282"/>
              <a:ext cx="27760353" cy="1522763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909" y="1441639"/>
              <a:ext cx="13880177" cy="761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6380" y="1983273"/>
            <a:ext cx="9019920" cy="3673870"/>
            <a:chOff x="8466380" y="1983273"/>
            <a:chExt cx="9019920" cy="3673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6622" y="386137"/>
              <a:ext cx="18039840" cy="73477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6380" y="1983273"/>
              <a:ext cx="9019920" cy="3673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2021" y="5482661"/>
            <a:ext cx="9336080" cy="4359044"/>
            <a:chOff x="7462021" y="5482661"/>
            <a:chExt cx="9336080" cy="4359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4300" y="3492820"/>
              <a:ext cx="18672161" cy="871808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2021" y="5482661"/>
              <a:ext cx="9336080" cy="43590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48878" y="663620"/>
            <a:ext cx="2908423" cy="655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1167" y="4339443"/>
            <a:ext cx="16195134" cy="961449"/>
            <a:chOff x="1291167" y="4339443"/>
            <a:chExt cx="16195134" cy="9614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965876" y="3978892"/>
              <a:ext cx="32390267" cy="192289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167" y="4339443"/>
              <a:ext cx="16195134" cy="9614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0065" y="4482407"/>
            <a:ext cx="15890801" cy="662050"/>
            <a:chOff x="1440065" y="4482407"/>
            <a:chExt cx="15890801" cy="6620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065" y="4482407"/>
              <a:ext cx="15890801" cy="6620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52126" y="6396743"/>
            <a:ext cx="10009931" cy="1769014"/>
            <a:chOff x="2652126" y="6396743"/>
            <a:chExt cx="10009931" cy="17690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646266" y="5733349"/>
              <a:ext cx="20019861" cy="35380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2126" y="6396743"/>
              <a:ext cx="10009931" cy="1769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30141" y="6548204"/>
            <a:ext cx="9619004" cy="1466094"/>
            <a:chOff x="2830141" y="6548204"/>
            <a:chExt cx="9619004" cy="14660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0141" y="6548204"/>
              <a:ext cx="9619004" cy="1466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1182" y="1708668"/>
            <a:ext cx="2844880" cy="655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4247" y="2294753"/>
            <a:ext cx="13731999" cy="6688575"/>
            <a:chOff x="2224247" y="2294753"/>
            <a:chExt cx="13731999" cy="66885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247" y="2294753"/>
              <a:ext cx="13731999" cy="66885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5286" y="3683237"/>
            <a:ext cx="12260575" cy="38861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487" y="3831386"/>
            <a:ext cx="816799" cy="650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9534" y="4695980"/>
            <a:ext cx="2888166" cy="4423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3639" y="4721445"/>
            <a:ext cx="448968" cy="582537"/>
            <a:chOff x="3133639" y="4721445"/>
            <a:chExt cx="448968" cy="5825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3639" y="4721445"/>
              <a:ext cx="448968" cy="582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3639" y="5517307"/>
            <a:ext cx="448968" cy="582537"/>
            <a:chOff x="3133639" y="5517307"/>
            <a:chExt cx="448968" cy="5825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3639" y="5517307"/>
              <a:ext cx="448968" cy="582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45544" y="6284135"/>
            <a:ext cx="448968" cy="582537"/>
            <a:chOff x="3145544" y="6284135"/>
            <a:chExt cx="448968" cy="5825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5544" y="6284135"/>
              <a:ext cx="448968" cy="582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5544" y="7087308"/>
            <a:ext cx="448968" cy="582537"/>
            <a:chOff x="3145544" y="7087308"/>
            <a:chExt cx="448968" cy="5825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5544" y="7087308"/>
              <a:ext cx="448968" cy="5825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80878" y="3852735"/>
            <a:ext cx="3665528" cy="954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65275" y="3777002"/>
            <a:ext cx="8398537" cy="4715478"/>
            <a:chOff x="8165275" y="3777002"/>
            <a:chExt cx="8398537" cy="47154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275" y="3777002"/>
              <a:ext cx="8398537" cy="47154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73098" y="2297618"/>
            <a:ext cx="10885855" cy="16709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8878" y="663620"/>
            <a:ext cx="2844880" cy="655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120" y="8835576"/>
            <a:ext cx="816799" cy="650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5662" y="2831300"/>
            <a:ext cx="6422284" cy="1413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1652" y="3590805"/>
            <a:ext cx="8729887" cy="31320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3487" y="6058187"/>
            <a:ext cx="8973499" cy="1902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5781" y="7849447"/>
            <a:ext cx="6620827" cy="12568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0192" y="2168350"/>
            <a:ext cx="5946859" cy="939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6865" y="3097551"/>
            <a:ext cx="4617045" cy="12531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8878" y="662980"/>
            <a:ext cx="2844490" cy="6685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469" y="6077831"/>
            <a:ext cx="6506522" cy="13861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6901" y="1782645"/>
            <a:ext cx="2860611" cy="8651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85347" y="8345830"/>
            <a:ext cx="4041973" cy="939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8878" y="662980"/>
            <a:ext cx="2907832" cy="655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166" y="1253454"/>
            <a:ext cx="11126943" cy="81086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7779" y="3064150"/>
            <a:ext cx="7559137" cy="9155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546" y="4892615"/>
            <a:ext cx="8352289" cy="8324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8425" y="6709855"/>
            <a:ext cx="6562880" cy="7203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5317" y="8060330"/>
            <a:ext cx="8899399" cy="921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120" y="8835576"/>
            <a:ext cx="816799" cy="650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8878" y="662980"/>
            <a:ext cx="2188832" cy="655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6019" y="2595238"/>
            <a:ext cx="4784457" cy="5896919"/>
            <a:chOff x="2606019" y="2595238"/>
            <a:chExt cx="4784457" cy="5896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6019" y="2595238"/>
              <a:ext cx="4784457" cy="5896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4762" y="2595238"/>
            <a:ext cx="8466667" cy="5896919"/>
            <a:chOff x="8304762" y="2595238"/>
            <a:chExt cx="8466667" cy="58969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04762" y="2595238"/>
              <a:ext cx="3019048" cy="888036"/>
              <a:chOff x="8304762" y="2595238"/>
              <a:chExt cx="3019048" cy="88803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10163" y="2500640"/>
                <a:ext cx="1559413" cy="114445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85716" y="2553545"/>
                <a:ext cx="1556077" cy="10152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304762" y="5904215"/>
              <a:ext cx="5552381" cy="888036"/>
              <a:chOff x="8304762" y="5904215"/>
              <a:chExt cx="5552381" cy="88803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10163" y="5809616"/>
                <a:ext cx="1549890" cy="113492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85716" y="5862522"/>
                <a:ext cx="2434010" cy="10152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304762" y="7007207"/>
              <a:ext cx="8466667" cy="1484950"/>
              <a:chOff x="8304762" y="7007207"/>
              <a:chExt cx="8466667" cy="14849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10163" y="6912608"/>
                <a:ext cx="1549890" cy="113492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86288" y="6922066"/>
                <a:ext cx="6932325" cy="16890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304762" y="3698230"/>
              <a:ext cx="3019048" cy="888036"/>
              <a:chOff x="8304762" y="3698230"/>
              <a:chExt cx="3019048" cy="8880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10163" y="3603632"/>
                <a:ext cx="1549890" cy="113492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85716" y="3656537"/>
                <a:ext cx="1449430" cy="10152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304762" y="4801223"/>
              <a:ext cx="3019048" cy="888036"/>
              <a:chOff x="8304762" y="4801223"/>
              <a:chExt cx="3019048" cy="88803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210163" y="4706624"/>
                <a:ext cx="1607032" cy="114445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85716" y="4759529"/>
                <a:ext cx="1354192" cy="101521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957007" y="2457983"/>
            <a:ext cx="4177505" cy="6034174"/>
            <a:chOff x="2957007" y="2457983"/>
            <a:chExt cx="4177505" cy="60341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7007" y="2457983"/>
              <a:ext cx="4177505" cy="60341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68657" y="1540984"/>
            <a:ext cx="6325622" cy="4423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97" y="373809"/>
            <a:ext cx="17511521" cy="9538097"/>
            <a:chOff x="387097" y="373809"/>
            <a:chExt cx="17511521" cy="953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7" y="373809"/>
              <a:ext cx="17511521" cy="953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8878" y="662980"/>
            <a:ext cx="2188832" cy="655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0915" y="2595238"/>
            <a:ext cx="4784457" cy="5896919"/>
            <a:chOff x="2640915" y="2595238"/>
            <a:chExt cx="4784457" cy="5896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0915" y="2595238"/>
              <a:ext cx="4784457" cy="5896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0163" y="2500640"/>
            <a:ext cx="1559413" cy="11444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2383" y="2553545"/>
            <a:ext cx="1519640" cy="11428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0163" y="5809616"/>
            <a:ext cx="1549890" cy="11349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2383" y="5862526"/>
            <a:ext cx="2481630" cy="10247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0163" y="6912608"/>
            <a:ext cx="1549890" cy="11349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2954" y="6922069"/>
            <a:ext cx="6213478" cy="23700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10163" y="3603632"/>
            <a:ext cx="1549890" cy="1134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2383" y="3656535"/>
            <a:ext cx="1468478" cy="10152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10163" y="4706624"/>
            <a:ext cx="1607032" cy="11444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52383" y="4759526"/>
            <a:ext cx="1373240" cy="1015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7145" y="2281664"/>
            <a:ext cx="6171429" cy="6171429"/>
            <a:chOff x="1677145" y="2281664"/>
            <a:chExt cx="61714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7145" y="2281664"/>
              <a:ext cx="6171429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17145" y="913456"/>
            <a:ext cx="6364631" cy="5009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2023-03-10T15:34:24Z</dcterms:created>
  <dcterms:modified xsi:type="dcterms:W3CDTF">2023-03-10T15:34:24Z</dcterms:modified>
</cp:coreProperties>
</file>